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9" r:id="rId4"/>
    <p:sldId id="260" r:id="rId5"/>
    <p:sldId id="292" r:id="rId6"/>
    <p:sldId id="275" r:id="rId7"/>
    <p:sldId id="261" r:id="rId8"/>
    <p:sldId id="267" r:id="rId9"/>
    <p:sldId id="266" r:id="rId10"/>
    <p:sldId id="265" r:id="rId11"/>
    <p:sldId id="264" r:id="rId12"/>
    <p:sldId id="270" r:id="rId13"/>
    <p:sldId id="269" r:id="rId14"/>
    <p:sldId id="268" r:id="rId15"/>
    <p:sldId id="272" r:id="rId16"/>
    <p:sldId id="277" r:id="rId17"/>
    <p:sldId id="278" r:id="rId18"/>
    <p:sldId id="280" r:id="rId19"/>
    <p:sldId id="279" r:id="rId20"/>
    <p:sldId id="276" r:id="rId21"/>
    <p:sldId id="262" r:id="rId22"/>
    <p:sldId id="293" r:id="rId23"/>
    <p:sldId id="294" r:id="rId24"/>
    <p:sldId id="300" r:id="rId25"/>
    <p:sldId id="298" r:id="rId26"/>
    <p:sldId id="301" r:id="rId27"/>
    <p:sldId id="314" r:id="rId28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3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6.png"/><Relationship Id="rId7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tags" Target="../tags/tag1.xml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tags" Target="../tags/tag12.xml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tags" Target="../tags/tag11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13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tags" Target="../tags/tag15.xml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tags" Target="../tags/tag14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16.xml"/><Relationship Id="rId2" Type="http://schemas.openxmlformats.org/officeDocument/2006/relationships/image" Target="../media/image12.jpeg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17.xml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18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19.xml"/><Relationship Id="rId1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tags" Target="../tags/tag21.xml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tags" Target="../tags/tag20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tags" Target="../tags/tag23.xml"/><Relationship Id="rId4" Type="http://schemas.openxmlformats.org/officeDocument/2006/relationships/image" Target="../media/image9.png"/><Relationship Id="rId3" Type="http://schemas.openxmlformats.org/officeDocument/2006/relationships/tags" Target="../tags/tag22.xml"/><Relationship Id="rId2" Type="http://schemas.openxmlformats.org/officeDocument/2006/relationships/hyperlink" Target="https://syss.12371.cn/2015/05/15/ARTI1431671479154923.shtml" TargetMode="External"/><Relationship Id="rId1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tags" Target="../tags/tag25.xml"/><Relationship Id="rId4" Type="http://schemas.openxmlformats.org/officeDocument/2006/relationships/image" Target="../media/image9.png"/><Relationship Id="rId3" Type="http://schemas.openxmlformats.org/officeDocument/2006/relationships/tags" Target="../tags/tag24.xml"/><Relationship Id="rId2" Type="http://schemas.openxmlformats.org/officeDocument/2006/relationships/hyperlink" Target="https://www.12371.cn/2014/08/21/ARTI1408592614142475.shtml" TargetMode="External"/><Relationship Id="rId1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tags" Target="../tags/tag27.xml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tags" Target="../tags/tag26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28.xml"/><Relationship Id="rId2" Type="http://schemas.openxmlformats.org/officeDocument/2006/relationships/hyperlink" Target="&#32418;&#33337;&#21021;&#24515;.docx" TargetMode="External"/><Relationship Id="rId1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tags" Target="../tags/tag30.xml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tags" Target="../tags/tag29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tags" Target="../tags/tag4.xml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hemeOverride" Target="../theme/themeOverride2.xml"/><Relationship Id="rId6" Type="http://schemas.openxmlformats.org/officeDocument/2006/relationships/image" Target="../media/image6.png"/><Relationship Id="rId5" Type="http://schemas.openxmlformats.org/officeDocument/2006/relationships/tags" Target="../tags/tag6.xml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tags" Target="../tags/tag8.xml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9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tags" Target="../tags/tag10.xml"/><Relationship Id="rId1" Type="http://schemas.openxmlformats.org/officeDocument/2006/relationships/image" Target="../media/image7.png"/></Relationships>
</file>

<file path=ppt/tags/tag31.xml><?xml version="1.0" encoding="utf-8"?>
<p:tagLst xmlns:p="http://schemas.openxmlformats.org/presentationml/2006/main">
  <p:tag name="commondata" val="eyJoZGlkIjoiOTVmMTU1ODY2YWExMWRiYTEyM2M1ZTNjYzliN2QyNzUifQ=="/>
</p:tagLst>
</file>